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74" r:id="rId3"/>
    <p:sldId id="262" r:id="rId4"/>
    <p:sldId id="270" r:id="rId5"/>
    <p:sldId id="272" r:id="rId6"/>
    <p:sldId id="273" r:id="rId7"/>
    <p:sldId id="269" r:id="rId8"/>
    <p:sldId id="271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86"/>
    <p:restoredTop sz="85097"/>
  </p:normalViewPr>
  <p:slideViewPr>
    <p:cSldViewPr snapToGrid="0">
      <p:cViewPr varScale="1">
        <p:scale>
          <a:sx n="131" d="100"/>
          <a:sy n="131" d="100"/>
        </p:scale>
        <p:origin x="10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4748A-C3C2-3D4F-9869-7633B1B0850C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64B49-778C-6749-BC29-5FBE4D135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Combine </a:t>
            </a:r>
            <a:r>
              <a:rPr lang="en-US" dirty="0" err="1"/>
              <a:t>acropora</a:t>
            </a:r>
            <a:r>
              <a:rPr lang="en-US" dirty="0"/>
              <a:t> and </a:t>
            </a:r>
            <a:r>
              <a:rPr lang="en-US" dirty="0" err="1"/>
              <a:t>pocillopora</a:t>
            </a:r>
            <a:r>
              <a:rPr lang="en-US" dirty="0"/>
              <a:t> into a live coral category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64B49-778C-6749-BC29-5FBE4D1355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05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FA574-3903-BF2E-E287-BD2D77134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4D42C-8C62-A897-B2E7-CCA5332F1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25628-F98E-27BC-947B-8582BA43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6ECD5-DCF9-2DDB-A382-873E55542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F61F0-1582-E7A7-D60B-F5DD38685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4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9D016-5253-629F-D9BA-8E15D512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8FED8-49F3-096C-AA25-6699973FA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43F76-17F1-1EAF-838B-278AA3E50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E8A77-AA9F-4562-6A47-A7F85D1BF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F3058-63EB-BAA2-D6F6-B2E97021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66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FDF803-72F8-8EF2-C338-FC35AC284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FD8F65-3ACB-3ED1-4F4C-833A58F82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6472-8933-56F5-4822-F17E7A4BF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DB7D3-A3AE-C126-CA51-F510DA322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8FFCA-C53C-8FAD-BB9C-1477523EB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9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2C9D-26BB-B7E9-7B7C-EA218158A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6233A-4564-6D58-E303-14743AA03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7F4D2-6099-5093-F825-9769862F6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D83F9-E23B-0E77-5334-14CB337D1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49695-6827-BC81-F354-8621CE5FC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56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D8FE-731C-D788-4440-653858C10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D262-53F1-38D3-95E4-366DC5BAC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8754C-1F7D-0D1C-8C34-31632D421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A8476-60A4-A7EE-3CCA-CF2961A6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23978-BD51-4DFF-EFB2-7DF6494A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27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027C-6639-1D00-394F-B87F0B04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A2CB9-1A4F-2854-E3A1-2BA8DD055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1E0E1-87E7-7537-191F-981C99EF36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41308-0D4F-6BD9-8350-AE8DCE0D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76FF6-184D-3B16-53BC-098D738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F67C4-AB60-922E-BC49-4A953B23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2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B1AA-CB45-192B-F940-7851B5C9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1E6E2-81FA-C2EE-6A3D-6F9E1C493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BF4E0-7F92-6BA6-262C-07D0421EA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D2088-5265-03D9-29DA-00C9705C75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33325-5288-491B-C00D-33AE739BA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EC72FF-2EB9-AC7F-111A-3C20552E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475BE-9651-1056-66EC-3380D1F2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2E2DF1-CAF7-37EC-8FCB-17F74386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370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5306-E482-6426-7576-70AB2622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FD8CF6-1322-1A1C-B8E5-0F49A56A7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292B2-14EE-4E37-DB78-A42C101F8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A8804D-FFC0-8E87-2B82-A7C41FC1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21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6E138-01FF-1341-F67E-7ED2DBB4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A6871-B9E9-AE23-ECAF-33D08268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0478FC-724A-FCD4-7519-3B332B5F3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6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984D-D9E4-7F54-513F-011B828C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50F5C-8B71-B1A1-5859-CC6754734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FAF15-A302-EA71-0DB6-290624232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F4402-D423-E376-7F78-88DEB1F9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2D96E-B3E0-CEC4-1748-AB2213FC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F2DFA-E11C-C388-5E29-FEE62B35B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46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8F2A-3FB6-D2F5-3BD2-62DE15DE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5538B9-EC43-6767-92C8-50FDF1D8C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DB444-0CAD-BC19-9249-C2502622F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5822C-0337-61BC-7F58-74C201CD0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73E8B-A348-BF24-4E48-4E6AEF9E5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37C56-3BF1-C090-C2A1-21EF8E098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9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217F97-3BC8-6A7D-C10E-D4F37AE40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865DD-A9FE-8081-C5F6-BC4A1062A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2DE3D-1EE7-E139-BAED-683B04840F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9F1B51-CEAC-444D-B231-5F8202F35E1A}" type="datetimeFigureOut">
              <a:rPr lang="en-US" smtClean="0"/>
              <a:t>12/18/24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27967-5715-2777-3D49-A841CC612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E17F4-AD68-C780-024F-86272DCF2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96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E2AC791-BEDE-3F7C-35FF-CA1F686D804D}"/>
              </a:ext>
            </a:extLst>
          </p:cNvPr>
          <p:cNvGrpSpPr/>
          <p:nvPr/>
        </p:nvGrpSpPr>
        <p:grpSpPr>
          <a:xfrm>
            <a:off x="1149844" y="622353"/>
            <a:ext cx="9717977" cy="3888002"/>
            <a:chOff x="1345053" y="971674"/>
            <a:chExt cx="9717977" cy="3888002"/>
          </a:xfrm>
        </p:grpSpPr>
        <p:pic>
          <p:nvPicPr>
            <p:cNvPr id="3" name="Picture 2" descr="A close-up of a variety of pink and brown objects&#10;&#10;Description automatically generated">
              <a:extLst>
                <a:ext uri="{FF2B5EF4-FFF2-40B4-BE49-F238E27FC236}">
                  <a16:creationId xmlns:a16="http://schemas.microsoft.com/office/drawing/2014/main" id="{517DF45E-5833-92F5-7CE7-A7DA416FF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32135"/>
            <a:stretch/>
          </p:blipFill>
          <p:spPr>
            <a:xfrm>
              <a:off x="1345053" y="981891"/>
              <a:ext cx="9717977" cy="38777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DEE2EB2D-16D4-31A7-86D6-BED65AD3CBDB}"/>
                </a:ext>
              </a:extLst>
            </p:cNvPr>
            <p:cNvCxnSpPr>
              <a:cxnSpLocks/>
            </p:cNvCxnSpPr>
            <p:nvPr/>
          </p:nvCxnSpPr>
          <p:spPr>
            <a:xfrm>
              <a:off x="3150561" y="1656449"/>
              <a:ext cx="4407974" cy="444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F09D39-B949-84A1-1169-7C6777004997}"/>
                </a:ext>
              </a:extLst>
            </p:cNvPr>
            <p:cNvSpPr txBox="1"/>
            <p:nvPr/>
          </p:nvSpPr>
          <p:spPr>
            <a:xfrm>
              <a:off x="4891866" y="1718005"/>
              <a:ext cx="1418978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Partial mortality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EEA9D6-0C32-C134-7670-CDE56741F8F3}"/>
                </a:ext>
              </a:extLst>
            </p:cNvPr>
            <p:cNvSpPr txBox="1"/>
            <p:nvPr/>
          </p:nvSpPr>
          <p:spPr>
            <a:xfrm>
              <a:off x="1345053" y="978465"/>
              <a:ext cx="870751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6BCE20-DCD5-E6DB-9231-911F825CD75B}"/>
                </a:ext>
              </a:extLst>
            </p:cNvPr>
            <p:cNvSpPr txBox="1"/>
            <p:nvPr/>
          </p:nvSpPr>
          <p:spPr>
            <a:xfrm>
              <a:off x="6204041" y="971674"/>
              <a:ext cx="870751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AA35AC1-7078-0B1F-1B02-BC6967DED933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2521174" y="3286221"/>
              <a:ext cx="4157028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C06DAC8-8809-6527-EA15-05A3D003A7E1}"/>
                </a:ext>
              </a:extLst>
            </p:cNvPr>
            <p:cNvSpPr txBox="1"/>
            <p:nvPr/>
          </p:nvSpPr>
          <p:spPr>
            <a:xfrm>
              <a:off x="4296148" y="3347777"/>
              <a:ext cx="761747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489C00A-314F-5382-3509-6FA95FCE131A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5688151" y="3979990"/>
              <a:ext cx="4257450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AADEEE-184C-2972-C08C-A55464296A45}"/>
                </a:ext>
              </a:extLst>
            </p:cNvPr>
            <p:cNvSpPr txBox="1"/>
            <p:nvPr/>
          </p:nvSpPr>
          <p:spPr>
            <a:xfrm>
              <a:off x="7139172" y="4062126"/>
              <a:ext cx="1677062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Complete mortality</a:t>
              </a:r>
            </a:p>
          </p:txBody>
        </p:sp>
        <p:cxnSp>
          <p:nvCxnSpPr>
            <p:cNvPr id="2" name="Straight Arrow Connector 1">
              <a:extLst>
                <a:ext uri="{FF2B5EF4-FFF2-40B4-BE49-F238E27FC236}">
                  <a16:creationId xmlns:a16="http://schemas.microsoft.com/office/drawing/2014/main" id="{F67395AC-2C68-D4D5-B28A-5B4DFE71EC34}"/>
                </a:ext>
              </a:extLst>
            </p:cNvPr>
            <p:cNvCxnSpPr>
              <a:cxnSpLocks/>
            </p:cNvCxnSpPr>
            <p:nvPr/>
          </p:nvCxnSpPr>
          <p:spPr>
            <a:xfrm>
              <a:off x="2755122" y="2444112"/>
              <a:ext cx="452957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5A9B07-C91A-059C-5154-A56C44EC6EE5}"/>
                </a:ext>
              </a:extLst>
            </p:cNvPr>
            <p:cNvSpPr txBox="1"/>
            <p:nvPr/>
          </p:nvSpPr>
          <p:spPr>
            <a:xfrm>
              <a:off x="4677022" y="2505668"/>
              <a:ext cx="1050288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change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B204A0-FDB5-99ED-C9DE-DDBAF7A4794F}"/>
                </a:ext>
              </a:extLst>
            </p:cNvPr>
            <p:cNvSpPr txBox="1"/>
            <p:nvPr/>
          </p:nvSpPr>
          <p:spPr>
            <a:xfrm>
              <a:off x="10316266" y="1072868"/>
              <a:ext cx="671979" cy="430887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cm</a:t>
              </a:r>
            </a:p>
            <a:p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0174573-D914-E007-D47F-CA9231823E45}"/>
                </a:ext>
              </a:extLst>
            </p:cNvPr>
            <p:cNvCxnSpPr>
              <a:cxnSpLocks/>
            </p:cNvCxnSpPr>
            <p:nvPr/>
          </p:nvCxnSpPr>
          <p:spPr>
            <a:xfrm>
              <a:off x="10400795" y="1380645"/>
              <a:ext cx="502920" cy="0"/>
            </a:xfrm>
            <a:prstGeom prst="line">
              <a:avLst/>
            </a:prstGeom>
            <a:ln w="28575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C9BE35A8-C7B9-D1CA-020F-9BF4116CD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84" y="4681114"/>
            <a:ext cx="9738016" cy="159639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A04AE8-51F1-7B46-B3C6-9F9F47FF3A78}"/>
              </a:ext>
            </a:extLst>
          </p:cNvPr>
          <p:cNvSpPr txBox="1"/>
          <p:nvPr/>
        </p:nvSpPr>
        <p:spPr>
          <a:xfrm>
            <a:off x="2599141" y="1157680"/>
            <a:ext cx="3770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78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B6B901-5928-2982-FD2F-4210DF95EE61}"/>
              </a:ext>
            </a:extLst>
          </p:cNvPr>
          <p:cNvSpPr txBox="1"/>
          <p:nvPr/>
        </p:nvSpPr>
        <p:spPr>
          <a:xfrm>
            <a:off x="2118237" y="19409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169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56B971-5D3A-5B3B-09FB-99ACA17D0D47}"/>
              </a:ext>
            </a:extLst>
          </p:cNvPr>
          <p:cNvSpPr txBox="1"/>
          <p:nvPr/>
        </p:nvSpPr>
        <p:spPr>
          <a:xfrm>
            <a:off x="1852759" y="2783011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152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7D084C-98C1-7008-AEA9-EDCE8055CC23}"/>
              </a:ext>
            </a:extLst>
          </p:cNvPr>
          <p:cNvSpPr txBox="1"/>
          <p:nvPr/>
        </p:nvSpPr>
        <p:spPr>
          <a:xfrm>
            <a:off x="5019736" y="3476780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379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FD378B-4EAF-E846-900E-68B8F9357A23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3118109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2F56415-5843-0D33-ADF8-E98D55A2CF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6585"/>
          <a:stretch/>
        </p:blipFill>
        <p:spPr>
          <a:xfrm>
            <a:off x="664320" y="875491"/>
            <a:ext cx="1708946" cy="30175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D0B5E1-44FF-B112-9105-D53385F84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138" y="875491"/>
            <a:ext cx="4310744" cy="30175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618249-21B7-A399-1A90-C10987109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2276" y="875491"/>
            <a:ext cx="4310744" cy="3017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C5110D-B254-5AC5-3E09-8FBEA3010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8138" y="3686779"/>
            <a:ext cx="4310744" cy="3017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93B133-66F1-FD47-B8F7-93486CBAD6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2275" y="3686779"/>
            <a:ext cx="4310744" cy="3017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B41BFB-22A9-071E-3717-E169B15A252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26585"/>
          <a:stretch/>
        </p:blipFill>
        <p:spPr>
          <a:xfrm>
            <a:off x="664320" y="3686779"/>
            <a:ext cx="1708946" cy="30175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F7DE83A-1192-2C66-7047-20ECDD2B1032}"/>
              </a:ext>
            </a:extLst>
          </p:cNvPr>
          <p:cNvSpPr txBox="1"/>
          <p:nvPr/>
        </p:nvSpPr>
        <p:spPr>
          <a:xfrm>
            <a:off x="-963534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D2AE97-A6BA-B49A-A367-E57437D70808}"/>
              </a:ext>
            </a:extLst>
          </p:cNvPr>
          <p:cNvSpPr txBox="1"/>
          <p:nvPr/>
        </p:nvSpPr>
        <p:spPr>
          <a:xfrm>
            <a:off x="300185" y="496271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 Pre-disturbance (2018)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B7649E-00ED-3AA9-3F92-BB28E7E2F92C}"/>
              </a:ext>
            </a:extLst>
          </p:cNvPr>
          <p:cNvSpPr txBox="1"/>
          <p:nvPr/>
        </p:nvSpPr>
        <p:spPr>
          <a:xfrm>
            <a:off x="3336358" y="496112"/>
            <a:ext cx="4685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 Change through disturbance (2018-2019)</a:t>
            </a:r>
          </a:p>
        </p:txBody>
      </p:sp>
    </p:spTree>
    <p:extLst>
      <p:ext uri="{BB962C8B-B14F-4D97-AF65-F5344CB8AC3E}">
        <p14:creationId xmlns:p14="http://schemas.microsoft.com/office/powerpoint/2010/main" val="1869535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4022DB-83EE-38F0-4AC4-6E3E891B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18434" y="932949"/>
            <a:ext cx="7755131" cy="49921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0235A6-ABC0-262E-4CD5-DD10CDEC9B8A}"/>
              </a:ext>
            </a:extLst>
          </p:cNvPr>
          <p:cNvSpPr txBox="1"/>
          <p:nvPr/>
        </p:nvSpPr>
        <p:spPr>
          <a:xfrm>
            <a:off x="685800" y="6383215"/>
            <a:ext cx="6306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colonies with live tissue &gt; 50% considered to have survived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63953B-4CC9-9FDE-F04D-BBE7EBED4924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</a:t>
            </a:r>
          </a:p>
        </p:txBody>
      </p:sp>
    </p:spTree>
    <p:extLst>
      <p:ext uri="{BB962C8B-B14F-4D97-AF65-F5344CB8AC3E}">
        <p14:creationId xmlns:p14="http://schemas.microsoft.com/office/powerpoint/2010/main" val="364500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168D5-F1B6-B31E-D890-E78CC44EA1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6178"/>
          <a:stretch/>
        </p:blipFill>
        <p:spPr>
          <a:xfrm>
            <a:off x="3918355" y="583660"/>
            <a:ext cx="2579722" cy="32644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571563-04F2-DB67-C85F-E761C4DB8E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6178"/>
          <a:stretch/>
        </p:blipFill>
        <p:spPr>
          <a:xfrm>
            <a:off x="3918355" y="3593560"/>
            <a:ext cx="2579722" cy="3264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7E32AA-153F-6DAB-88D1-9CA9DF4723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86626"/>
          <a:stretch/>
        </p:blipFill>
        <p:spPr>
          <a:xfrm>
            <a:off x="4060773" y="155643"/>
            <a:ext cx="2535084" cy="42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18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FF025-A506-8F0A-71E8-66521DA98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EEB7E8-E040-C528-04AA-CBEBDAAF6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678" y="87546"/>
            <a:ext cx="7222482" cy="43125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23F6B7-979A-E5EF-4920-8B4B38CAD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840" y="4262239"/>
            <a:ext cx="4776281" cy="292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15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2F0ECD-BC0C-01A3-E30D-ABF187097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052" y="1869609"/>
            <a:ext cx="6713677" cy="27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25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C37B8E-32D0-322A-9F9F-C0AB25CE9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772" y="99536"/>
            <a:ext cx="7222482" cy="43125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0237C7-6BE5-3279-70CB-7CADCCAFC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752" y="4298673"/>
            <a:ext cx="5935718" cy="244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593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924D8B-DDE5-A002-0CAC-DD848D89C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490" y="1048811"/>
            <a:ext cx="8468710" cy="51868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F88FF0-A10D-D069-9D0F-1D87DB6D6B0C}"/>
              </a:ext>
            </a:extLst>
          </p:cNvPr>
          <p:cNvSpPr txBox="1"/>
          <p:nvPr/>
        </p:nvSpPr>
        <p:spPr>
          <a:xfrm>
            <a:off x="430699" y="6337739"/>
            <a:ext cx="11330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Lines up with Sankey diagram; follows size structure of colonies that survived but does not allow for new colonies</a:t>
            </a:r>
          </a:p>
        </p:txBody>
      </p:sp>
    </p:spTree>
    <p:extLst>
      <p:ext uri="{BB962C8B-B14F-4D97-AF65-F5344CB8AC3E}">
        <p14:creationId xmlns:p14="http://schemas.microsoft.com/office/powerpoint/2010/main" val="3332614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739DB3-98EB-2353-8B00-0BE865B61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82609" y="1452976"/>
            <a:ext cx="9626782" cy="39520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381D1F-1882-C033-EC82-389FB65440F8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BA23C1-EAD9-C027-EFCC-147F2896697B}"/>
              </a:ext>
            </a:extLst>
          </p:cNvPr>
          <p:cNvSpPr txBox="1"/>
          <p:nvPr/>
        </p:nvSpPr>
        <p:spPr>
          <a:xfrm>
            <a:off x="2123090" y="5906814"/>
            <a:ext cx="664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Allows for addition of new colonies that enter minimum size class</a:t>
            </a:r>
          </a:p>
        </p:txBody>
      </p:sp>
    </p:spTree>
    <p:extLst>
      <p:ext uri="{BB962C8B-B14F-4D97-AF65-F5344CB8AC3E}">
        <p14:creationId xmlns:p14="http://schemas.microsoft.com/office/powerpoint/2010/main" val="992052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5329</TotalTime>
  <Words>90</Words>
  <Application>Microsoft Macintosh PowerPoint</Application>
  <PresentationFormat>Widescreen</PresentationFormat>
  <Paragraphs>22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Kai Kopecky</dc:creator>
  <cp:lastModifiedBy>Kai Kopecky</cp:lastModifiedBy>
  <cp:revision>43</cp:revision>
  <dcterms:created xsi:type="dcterms:W3CDTF">2024-05-15T23:31:50Z</dcterms:created>
  <dcterms:modified xsi:type="dcterms:W3CDTF">2024-12-18T22:48:55Z</dcterms:modified>
</cp:coreProperties>
</file>

<file path=docProps/thumbnail.jpeg>
</file>